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9"/>
  </p:notesMasterIdLst>
  <p:handoutMasterIdLst>
    <p:handoutMasterId r:id="rId10"/>
  </p:handoutMasterIdLst>
  <p:sldIdLst>
    <p:sldId id="286" r:id="rId3"/>
    <p:sldId id="287" r:id="rId4"/>
    <p:sldId id="288" r:id="rId5"/>
    <p:sldId id="289" r:id="rId6"/>
    <p:sldId id="290" r:id="rId7"/>
    <p:sldId id="29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880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43572C-F974-4C72-9458-997595BC2B78}" v="55" dt="2025-08-14T14:03:21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969" autoAdjust="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d Rach Sinclair" userId="7ba1536ad6cbed0e" providerId="LiveId" clId="{4643572C-F974-4C72-9458-997595BC2B78}"/>
    <pc:docChg chg="undo custSel addSld delSld modSld delMainMaster modMainMaster">
      <pc:chgData name="Jed Rach Sinclair" userId="7ba1536ad6cbed0e" providerId="LiveId" clId="{4643572C-F974-4C72-9458-997595BC2B78}" dt="2025-08-14T14:04:24.302" v="113" actId="680"/>
      <pc:docMkLst>
        <pc:docMk/>
      </pc:docMkLst>
      <pc:sldChg chg="del">
        <pc:chgData name="Jed Rach Sinclair" userId="7ba1536ad6cbed0e" providerId="LiveId" clId="{4643572C-F974-4C72-9458-997595BC2B78}" dt="2025-08-14T14:03:58.095" v="101" actId="47"/>
        <pc:sldMkLst>
          <pc:docMk/>
          <pc:sldMk cId="2503009487" sldId="257"/>
        </pc:sldMkLst>
      </pc:sldChg>
      <pc:sldChg chg="del">
        <pc:chgData name="Jed Rach Sinclair" userId="7ba1536ad6cbed0e" providerId="LiveId" clId="{4643572C-F974-4C72-9458-997595BC2B78}" dt="2025-08-14T14:04:02.204" v="102" actId="47"/>
        <pc:sldMkLst>
          <pc:docMk/>
          <pc:sldMk cId="2600744441" sldId="273"/>
        </pc:sldMkLst>
      </pc:sldChg>
      <pc:sldChg chg="modSp del mod">
        <pc:chgData name="Jed Rach Sinclair" userId="7ba1536ad6cbed0e" providerId="LiveId" clId="{4643572C-F974-4C72-9458-997595BC2B78}" dt="2025-08-14T14:04:08.707" v="108" actId="47"/>
        <pc:sldMkLst>
          <pc:docMk/>
          <pc:sldMk cId="3091447917" sldId="280"/>
        </pc:sldMkLst>
        <pc:picChg chg="mod">
          <ac:chgData name="Jed Rach Sinclair" userId="7ba1536ad6cbed0e" providerId="LiveId" clId="{4643572C-F974-4C72-9458-997595BC2B78}" dt="2025-08-14T13:42:08.687" v="3" actId="1076"/>
          <ac:picMkLst>
            <pc:docMk/>
            <pc:sldMk cId="3091447917" sldId="280"/>
            <ac:picMk id="3" creationId="{C949F9BF-75BC-1690-8361-53D00F9DE05B}"/>
          </ac:picMkLst>
        </pc:picChg>
      </pc:sldChg>
      <pc:sldChg chg="del">
        <pc:chgData name="Jed Rach Sinclair" userId="7ba1536ad6cbed0e" providerId="LiveId" clId="{4643572C-F974-4C72-9458-997595BC2B78}" dt="2025-08-14T14:04:02.829" v="103" actId="47"/>
        <pc:sldMkLst>
          <pc:docMk/>
          <pc:sldMk cId="3540323612" sldId="281"/>
        </pc:sldMkLst>
      </pc:sldChg>
      <pc:sldChg chg="del">
        <pc:chgData name="Jed Rach Sinclair" userId="7ba1536ad6cbed0e" providerId="LiveId" clId="{4643572C-F974-4C72-9458-997595BC2B78}" dt="2025-08-14T14:04:03.516" v="104" actId="47"/>
        <pc:sldMkLst>
          <pc:docMk/>
          <pc:sldMk cId="3736151386" sldId="282"/>
        </pc:sldMkLst>
      </pc:sldChg>
      <pc:sldChg chg="del">
        <pc:chgData name="Jed Rach Sinclair" userId="7ba1536ad6cbed0e" providerId="LiveId" clId="{4643572C-F974-4C72-9458-997595BC2B78}" dt="2025-08-14T14:04:03.994" v="105" actId="47"/>
        <pc:sldMkLst>
          <pc:docMk/>
          <pc:sldMk cId="1457726941" sldId="283"/>
        </pc:sldMkLst>
      </pc:sldChg>
      <pc:sldChg chg="del">
        <pc:chgData name="Jed Rach Sinclair" userId="7ba1536ad6cbed0e" providerId="LiveId" clId="{4643572C-F974-4C72-9458-997595BC2B78}" dt="2025-08-14T14:04:04.546" v="106" actId="47"/>
        <pc:sldMkLst>
          <pc:docMk/>
          <pc:sldMk cId="1520165874" sldId="284"/>
        </pc:sldMkLst>
      </pc:sldChg>
      <pc:sldChg chg="del">
        <pc:chgData name="Jed Rach Sinclair" userId="7ba1536ad6cbed0e" providerId="LiveId" clId="{4643572C-F974-4C72-9458-997595BC2B78}" dt="2025-08-14T14:04:05.969" v="107" actId="47"/>
        <pc:sldMkLst>
          <pc:docMk/>
          <pc:sldMk cId="3215877" sldId="285"/>
        </pc:sldMkLst>
      </pc:sldChg>
      <pc:sldChg chg="new del">
        <pc:chgData name="Jed Rach Sinclair" userId="7ba1536ad6cbed0e" providerId="LiveId" clId="{4643572C-F974-4C72-9458-997595BC2B78}" dt="2025-08-14T13:40:03.799" v="1" actId="47"/>
        <pc:sldMkLst>
          <pc:docMk/>
          <pc:sldMk cId="481051" sldId="286"/>
        </pc:sldMkLst>
      </pc:sldChg>
      <pc:sldChg chg="new">
        <pc:chgData name="Jed Rach Sinclair" userId="7ba1536ad6cbed0e" providerId="LiveId" clId="{4643572C-F974-4C72-9458-997595BC2B78}" dt="2025-08-14T14:03:53.662" v="100" actId="680"/>
        <pc:sldMkLst>
          <pc:docMk/>
          <pc:sldMk cId="1653347318" sldId="286"/>
        </pc:sldMkLst>
      </pc:sldChg>
      <pc:sldChg chg="new">
        <pc:chgData name="Jed Rach Sinclair" userId="7ba1536ad6cbed0e" providerId="LiveId" clId="{4643572C-F974-4C72-9458-997595BC2B78}" dt="2025-08-14T14:04:11.391" v="109" actId="680"/>
        <pc:sldMkLst>
          <pc:docMk/>
          <pc:sldMk cId="493229723" sldId="287"/>
        </pc:sldMkLst>
      </pc:sldChg>
      <pc:sldChg chg="new">
        <pc:chgData name="Jed Rach Sinclair" userId="7ba1536ad6cbed0e" providerId="LiveId" clId="{4643572C-F974-4C72-9458-997595BC2B78}" dt="2025-08-14T14:04:14.180" v="110" actId="680"/>
        <pc:sldMkLst>
          <pc:docMk/>
          <pc:sldMk cId="2590986200" sldId="288"/>
        </pc:sldMkLst>
      </pc:sldChg>
      <pc:sldChg chg="new">
        <pc:chgData name="Jed Rach Sinclair" userId="7ba1536ad6cbed0e" providerId="LiveId" clId="{4643572C-F974-4C72-9458-997595BC2B78}" dt="2025-08-14T14:04:17.844" v="111" actId="680"/>
        <pc:sldMkLst>
          <pc:docMk/>
          <pc:sldMk cId="2317264885" sldId="289"/>
        </pc:sldMkLst>
      </pc:sldChg>
      <pc:sldChg chg="new">
        <pc:chgData name="Jed Rach Sinclair" userId="7ba1536ad6cbed0e" providerId="LiveId" clId="{4643572C-F974-4C72-9458-997595BC2B78}" dt="2025-08-14T14:04:21.113" v="112" actId="680"/>
        <pc:sldMkLst>
          <pc:docMk/>
          <pc:sldMk cId="3040591531" sldId="290"/>
        </pc:sldMkLst>
      </pc:sldChg>
      <pc:sldChg chg="new">
        <pc:chgData name="Jed Rach Sinclair" userId="7ba1536ad6cbed0e" providerId="LiveId" clId="{4643572C-F974-4C72-9458-997595BC2B78}" dt="2025-08-14T14:04:24.302" v="113" actId="680"/>
        <pc:sldMkLst>
          <pc:docMk/>
          <pc:sldMk cId="1896918063" sldId="291"/>
        </pc:sldMkLst>
      </pc:sldChg>
      <pc:sldMasterChg chg="addSp modSp modSldLayout">
        <pc:chgData name="Jed Rach Sinclair" userId="7ba1536ad6cbed0e" providerId="LiveId" clId="{4643572C-F974-4C72-9458-997595BC2B78}" dt="2025-08-14T14:03:21.907" v="99" actId="207"/>
        <pc:sldMasterMkLst>
          <pc:docMk/>
          <pc:sldMasterMk cId="218567988" sldId="2147483648"/>
        </pc:sldMasterMkLst>
        <pc:picChg chg="add mod">
          <ac:chgData name="Jed Rach Sinclair" userId="7ba1536ad6cbed0e" providerId="LiveId" clId="{4643572C-F974-4C72-9458-997595BC2B78}" dt="2025-08-14T13:42:22.144" v="4"/>
          <ac:picMkLst>
            <pc:docMk/>
            <pc:sldMasterMk cId="218567988" sldId="2147483648"/>
            <ac:picMk id="7" creationId="{405DE24D-0B01-EDA9-02DD-CA06A459D67A}"/>
          </ac:picMkLst>
        </pc:picChg>
        <pc:sldLayoutChg chg="modSp mod">
          <pc:chgData name="Jed Rach Sinclair" userId="7ba1536ad6cbed0e" providerId="LiveId" clId="{4643572C-F974-4C72-9458-997595BC2B78}" dt="2025-08-14T13:59:41.054" v="84" actId="14100"/>
          <pc:sldLayoutMkLst>
            <pc:docMk/>
            <pc:sldMasterMk cId="218567988" sldId="2147483648"/>
            <pc:sldLayoutMk cId="3984330386" sldId="2147483649"/>
          </pc:sldLayoutMkLst>
          <pc:spChg chg="mod">
            <ac:chgData name="Jed Rach Sinclair" userId="7ba1536ad6cbed0e" providerId="LiveId" clId="{4643572C-F974-4C72-9458-997595BC2B78}" dt="2025-08-14T13:59:41.054" v="84" actId="14100"/>
            <ac:spMkLst>
              <pc:docMk/>
              <pc:sldMasterMk cId="218567988" sldId="2147483648"/>
              <pc:sldLayoutMk cId="3984330386" sldId="2147483649"/>
              <ac:spMk id="2" creationId="{0039E7FB-2C98-6696-DD13-31C81F99757B}"/>
            </ac:spMkLst>
          </pc:spChg>
          <pc:spChg chg="mod">
            <ac:chgData name="Jed Rach Sinclair" userId="7ba1536ad6cbed0e" providerId="LiveId" clId="{4643572C-F974-4C72-9458-997595BC2B78}" dt="2025-08-14T13:59:41.054" v="84" actId="14100"/>
            <ac:spMkLst>
              <pc:docMk/>
              <pc:sldMasterMk cId="218567988" sldId="2147483648"/>
              <pc:sldLayoutMk cId="3984330386" sldId="2147483649"/>
              <ac:spMk id="3" creationId="{E83AC268-EB10-E722-EB99-A73B4785E69E}"/>
            </ac:spMkLst>
          </pc:spChg>
          <pc:spChg chg="mod">
            <ac:chgData name="Jed Rach Sinclair" userId="7ba1536ad6cbed0e" providerId="LiveId" clId="{4643572C-F974-4C72-9458-997595BC2B78}" dt="2025-08-14T13:47:03.792" v="27" actId="121"/>
            <ac:spMkLst>
              <pc:docMk/>
              <pc:sldMasterMk cId="218567988" sldId="2147483648"/>
              <pc:sldLayoutMk cId="3984330386" sldId="2147483649"/>
              <ac:spMk id="4" creationId="{C4FFF28C-B2E5-76DB-1F0B-01E98014EC03}"/>
            </ac:spMkLst>
          </pc:spChg>
          <pc:spChg chg="mod">
            <ac:chgData name="Jed Rach Sinclair" userId="7ba1536ad6cbed0e" providerId="LiveId" clId="{4643572C-F974-4C72-9458-997595BC2B78}" dt="2025-08-14T13:46:41.827" v="24" actId="2711"/>
            <ac:spMkLst>
              <pc:docMk/>
              <pc:sldMasterMk cId="218567988" sldId="2147483648"/>
              <pc:sldLayoutMk cId="3984330386" sldId="2147483649"/>
              <ac:spMk id="5" creationId="{911C5F26-4555-4C53-B4C4-9896D175BB6E}"/>
            </ac:spMkLst>
          </pc:spChg>
          <pc:spChg chg="mod">
            <ac:chgData name="Jed Rach Sinclair" userId="7ba1536ad6cbed0e" providerId="LiveId" clId="{4643572C-F974-4C72-9458-997595BC2B78}" dt="2025-08-14T13:47:00.111" v="26" actId="120"/>
            <ac:spMkLst>
              <pc:docMk/>
              <pc:sldMasterMk cId="218567988" sldId="2147483648"/>
              <pc:sldLayoutMk cId="3984330386" sldId="2147483649"/>
              <ac:spMk id="6" creationId="{759311F9-AD03-683E-CDFC-1FB88708D047}"/>
            </ac:spMkLst>
          </pc:spChg>
        </pc:sldLayoutChg>
        <pc:sldLayoutChg chg="addSp delSp modSp mod">
          <pc:chgData name="Jed Rach Sinclair" userId="7ba1536ad6cbed0e" providerId="LiveId" clId="{4643572C-F974-4C72-9458-997595BC2B78}" dt="2025-08-14T13:54:48.899" v="61" actId="478"/>
          <pc:sldLayoutMkLst>
            <pc:docMk/>
            <pc:sldMasterMk cId="218567988" sldId="2147483648"/>
            <pc:sldLayoutMk cId="3225569924" sldId="2147483650"/>
          </pc:sldLayoutMkLst>
          <pc:spChg chg="mod">
            <ac:chgData name="Jed Rach Sinclair" userId="7ba1536ad6cbed0e" providerId="LiveId" clId="{4643572C-F974-4C72-9458-997595BC2B78}" dt="2025-08-14T13:50:34.183" v="38" actId="1076"/>
            <ac:spMkLst>
              <pc:docMk/>
              <pc:sldMasterMk cId="218567988" sldId="2147483648"/>
              <pc:sldLayoutMk cId="3225569924" sldId="2147483650"/>
              <ac:spMk id="2" creationId="{2760DBD5-D2EB-B9A6-828E-8A9DFA919B14}"/>
            </ac:spMkLst>
          </pc:spChg>
          <pc:spChg chg="mod">
            <ac:chgData name="Jed Rach Sinclair" userId="7ba1536ad6cbed0e" providerId="LiveId" clId="{4643572C-F974-4C72-9458-997595BC2B78}" dt="2025-08-14T13:50:46.131" v="39" actId="14100"/>
            <ac:spMkLst>
              <pc:docMk/>
              <pc:sldMasterMk cId="218567988" sldId="2147483648"/>
              <pc:sldLayoutMk cId="3225569924" sldId="2147483650"/>
              <ac:spMk id="3" creationId="{DB9C6C47-BD34-7D4C-E85F-6BB8FDCE361C}"/>
            </ac:spMkLst>
          </pc:spChg>
          <pc:spChg chg="mod">
            <ac:chgData name="Jed Rach Sinclair" userId="7ba1536ad6cbed0e" providerId="LiveId" clId="{4643572C-F974-4C72-9458-997595BC2B78}" dt="2025-08-14T13:50:51.087" v="40" actId="121"/>
            <ac:spMkLst>
              <pc:docMk/>
              <pc:sldMasterMk cId="218567988" sldId="2147483648"/>
              <pc:sldLayoutMk cId="3225569924" sldId="2147483650"/>
              <ac:spMk id="4" creationId="{FDB7BCD0-B367-B921-F57A-EA7065289DB9}"/>
            </ac:spMkLst>
          </pc:spChg>
          <pc:spChg chg="mod">
            <ac:chgData name="Jed Rach Sinclair" userId="7ba1536ad6cbed0e" providerId="LiveId" clId="{4643572C-F974-4C72-9458-997595BC2B78}" dt="2025-08-14T13:49:19.677" v="30" actId="2711"/>
            <ac:spMkLst>
              <pc:docMk/>
              <pc:sldMasterMk cId="218567988" sldId="2147483648"/>
              <pc:sldLayoutMk cId="3225569924" sldId="2147483650"/>
              <ac:spMk id="5" creationId="{FB378EBA-AE5A-7755-4A60-D989ACB3DA51}"/>
            </ac:spMkLst>
          </pc:spChg>
          <pc:spChg chg="mod">
            <ac:chgData name="Jed Rach Sinclair" userId="7ba1536ad6cbed0e" providerId="LiveId" clId="{4643572C-F974-4C72-9458-997595BC2B78}" dt="2025-08-14T13:50:53.980" v="41" actId="120"/>
            <ac:spMkLst>
              <pc:docMk/>
              <pc:sldMasterMk cId="218567988" sldId="2147483648"/>
              <pc:sldLayoutMk cId="3225569924" sldId="2147483650"/>
              <ac:spMk id="6" creationId="{1B4EF8AB-8F20-EC4E-8A6E-305998C0C6AB}"/>
            </ac:spMkLst>
          </pc:spChg>
          <pc:spChg chg="add del mod">
            <ac:chgData name="Jed Rach Sinclair" userId="7ba1536ad6cbed0e" providerId="LiveId" clId="{4643572C-F974-4C72-9458-997595BC2B78}" dt="2025-08-14T13:54:48.899" v="61" actId="478"/>
            <ac:spMkLst>
              <pc:docMk/>
              <pc:sldMasterMk cId="218567988" sldId="2147483648"/>
              <pc:sldLayoutMk cId="3225569924" sldId="2147483650"/>
              <ac:spMk id="7" creationId="{7284841C-03FD-3F04-40F4-0372D69630B3}"/>
            </ac:spMkLst>
          </pc:spChg>
        </pc:sldLayoutChg>
        <pc:sldLayoutChg chg="addSp delSp modSp mod">
          <pc:chgData name="Jed Rach Sinclair" userId="7ba1536ad6cbed0e" providerId="LiveId" clId="{4643572C-F974-4C72-9458-997595BC2B78}" dt="2025-08-14T14:01:22.797" v="95" actId="14100"/>
          <pc:sldLayoutMkLst>
            <pc:docMk/>
            <pc:sldMasterMk cId="218567988" sldId="2147483648"/>
            <pc:sldLayoutMk cId="3772020537" sldId="2147483652"/>
          </pc:sldLayoutMkLst>
          <pc:spChg chg="del mod">
            <ac:chgData name="Jed Rach Sinclair" userId="7ba1536ad6cbed0e" providerId="LiveId" clId="{4643572C-F974-4C72-9458-997595BC2B78}" dt="2025-08-14T13:59:05.843" v="82" actId="478"/>
            <ac:spMkLst>
              <pc:docMk/>
              <pc:sldMasterMk cId="218567988" sldId="2147483648"/>
              <pc:sldLayoutMk cId="3772020537" sldId="2147483652"/>
              <ac:spMk id="2" creationId="{711E39F9-4609-849F-E50E-87D1ECDF2CE2}"/>
            </ac:spMkLst>
          </pc:spChg>
          <pc:spChg chg="mod">
            <ac:chgData name="Jed Rach Sinclair" userId="7ba1536ad6cbed0e" providerId="LiveId" clId="{4643572C-F974-4C72-9458-997595BC2B78}" dt="2025-08-14T14:00:29.513" v="88" actId="1076"/>
            <ac:spMkLst>
              <pc:docMk/>
              <pc:sldMasterMk cId="218567988" sldId="2147483648"/>
              <pc:sldLayoutMk cId="3772020537" sldId="2147483652"/>
              <ac:spMk id="3" creationId="{2A045F35-ADC8-970B-1C2C-0C5611E660A4}"/>
            </ac:spMkLst>
          </pc:spChg>
          <pc:spChg chg="mod">
            <ac:chgData name="Jed Rach Sinclair" userId="7ba1536ad6cbed0e" providerId="LiveId" clId="{4643572C-F974-4C72-9458-997595BC2B78}" dt="2025-08-14T14:00:19.857" v="87" actId="1076"/>
            <ac:spMkLst>
              <pc:docMk/>
              <pc:sldMasterMk cId="218567988" sldId="2147483648"/>
              <pc:sldLayoutMk cId="3772020537" sldId="2147483652"/>
              <ac:spMk id="4" creationId="{580A07BA-4426-05E9-493D-3756E33D8C1B}"/>
            </ac:spMkLst>
          </pc:spChg>
          <pc:spChg chg="mod">
            <ac:chgData name="Jed Rach Sinclair" userId="7ba1536ad6cbed0e" providerId="LiveId" clId="{4643572C-F974-4C72-9458-997595BC2B78}" dt="2025-08-14T14:01:22.797" v="95" actId="14100"/>
            <ac:spMkLst>
              <pc:docMk/>
              <pc:sldMasterMk cId="218567988" sldId="2147483648"/>
              <pc:sldLayoutMk cId="3772020537" sldId="2147483652"/>
              <ac:spMk id="5" creationId="{ACA56F86-A76A-004B-8E1D-B9EB4C584ACB}"/>
            </ac:spMkLst>
          </pc:spChg>
          <pc:spChg chg="mod">
            <ac:chgData name="Jed Rach Sinclair" userId="7ba1536ad6cbed0e" providerId="LiveId" clId="{4643572C-F974-4C72-9458-997595BC2B78}" dt="2025-08-14T13:53:34.497" v="54" actId="2711"/>
            <ac:spMkLst>
              <pc:docMk/>
              <pc:sldMasterMk cId="218567988" sldId="2147483648"/>
              <pc:sldLayoutMk cId="3772020537" sldId="2147483652"/>
              <ac:spMk id="6" creationId="{810917A1-C70D-BDF9-1996-68582B45B191}"/>
            </ac:spMkLst>
          </pc:spChg>
          <pc:spChg chg="mod">
            <ac:chgData name="Jed Rach Sinclair" userId="7ba1536ad6cbed0e" providerId="LiveId" clId="{4643572C-F974-4C72-9458-997595BC2B78}" dt="2025-08-14T13:54:19.678" v="57" actId="120"/>
            <ac:spMkLst>
              <pc:docMk/>
              <pc:sldMasterMk cId="218567988" sldId="2147483648"/>
              <pc:sldLayoutMk cId="3772020537" sldId="2147483652"/>
              <ac:spMk id="7" creationId="{4EF4A2CF-C1B4-DE82-5D7D-810EFB7B85A5}"/>
            </ac:spMkLst>
          </pc:spChg>
          <pc:spChg chg="add mod">
            <ac:chgData name="Jed Rach Sinclair" userId="7ba1536ad6cbed0e" providerId="LiveId" clId="{4643572C-F974-4C72-9458-997595BC2B78}" dt="2025-08-14T13:53:34.497" v="54" actId="2711"/>
            <ac:spMkLst>
              <pc:docMk/>
              <pc:sldMasterMk cId="218567988" sldId="2147483648"/>
              <pc:sldLayoutMk cId="3772020537" sldId="2147483652"/>
              <ac:spMk id="8" creationId="{8CBA8DE9-CB94-43DB-725D-E464A518CA93}"/>
            </ac:spMkLst>
          </pc:spChg>
          <pc:spChg chg="add del mod">
            <ac:chgData name="Jed Rach Sinclair" userId="7ba1536ad6cbed0e" providerId="LiveId" clId="{4643572C-F974-4C72-9458-997595BC2B78}" dt="2025-08-14T14:01:02.810" v="92" actId="478"/>
            <ac:spMkLst>
              <pc:docMk/>
              <pc:sldMasterMk cId="218567988" sldId="2147483648"/>
              <pc:sldLayoutMk cId="3772020537" sldId="2147483652"/>
              <ac:spMk id="9" creationId="{CB3C0237-CF4C-BB3F-879A-A444304CA673}"/>
            </ac:spMkLst>
          </pc:spChg>
          <pc:spChg chg="add mod">
            <ac:chgData name="Jed Rach Sinclair" userId="7ba1536ad6cbed0e" providerId="LiveId" clId="{4643572C-F974-4C72-9458-997595BC2B78}" dt="2025-08-14T14:01:14.154" v="94" actId="14100"/>
            <ac:spMkLst>
              <pc:docMk/>
              <pc:sldMasterMk cId="218567988" sldId="2147483648"/>
              <pc:sldLayoutMk cId="3772020537" sldId="2147483652"/>
              <ac:spMk id="10" creationId="{B7F93D71-A131-98B8-007C-55D93B4BF2EF}"/>
            </ac:spMkLst>
          </pc:spChg>
        </pc:sldLayoutChg>
        <pc:sldLayoutChg chg="modSp">
          <pc:chgData name="Jed Rach Sinclair" userId="7ba1536ad6cbed0e" providerId="LiveId" clId="{4643572C-F974-4C72-9458-997595BC2B78}" dt="2025-08-14T13:53:14.255" v="53" actId="2711"/>
          <pc:sldLayoutMkLst>
            <pc:docMk/>
            <pc:sldMasterMk cId="218567988" sldId="2147483648"/>
            <pc:sldLayoutMk cId="4047954509" sldId="2147483653"/>
          </pc:sldLayoutMkLst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2" creationId="{CA874E32-431A-CC86-63C8-DEDB5410D460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3" creationId="{CF4176C5-66A5-2CBB-1744-C3B8D91E6B49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4" creationId="{248EE2E2-D14E-2DA5-67F2-7E116E42A0E8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5" creationId="{9A9C247F-5CE9-D5E8-BDD3-60A4BB3AC932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6" creationId="{94DAD896-C806-F513-1239-4978BAB2EB78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7" creationId="{DE0453F8-5BBD-04F4-26C4-975251C199D6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8" creationId="{66EB3E65-A68D-E8AD-6D90-951D4FF7A54D}"/>
            </ac:spMkLst>
          </pc:spChg>
          <pc:spChg chg="mod">
            <ac:chgData name="Jed Rach Sinclair" userId="7ba1536ad6cbed0e" providerId="LiveId" clId="{4643572C-F974-4C72-9458-997595BC2B78}" dt="2025-08-14T13:53:14.255" v="53" actId="2711"/>
            <ac:spMkLst>
              <pc:docMk/>
              <pc:sldMasterMk cId="218567988" sldId="2147483648"/>
              <pc:sldLayoutMk cId="4047954509" sldId="2147483653"/>
              <ac:spMk id="9" creationId="{9B32C66E-BDAF-527A-DE91-B252A376E2EE}"/>
            </ac:spMkLst>
          </pc:spChg>
        </pc:sldLayoutChg>
        <pc:sldLayoutChg chg="addSp delSp modSp mod">
          <pc:chgData name="Jed Rach Sinclair" userId="7ba1536ad6cbed0e" providerId="LiveId" clId="{4643572C-F974-4C72-9458-997595BC2B78}" dt="2025-08-14T13:55:19.711" v="66" actId="120"/>
          <pc:sldLayoutMkLst>
            <pc:docMk/>
            <pc:sldMasterMk cId="218567988" sldId="2147483648"/>
            <pc:sldLayoutMk cId="2487089788" sldId="2147483654"/>
          </pc:sldLayoutMkLst>
          <pc:spChg chg="del">
            <ac:chgData name="Jed Rach Sinclair" userId="7ba1536ad6cbed0e" providerId="LiveId" clId="{4643572C-F974-4C72-9458-997595BC2B78}" dt="2025-08-14T13:54:40.001" v="59" actId="478"/>
            <ac:spMkLst>
              <pc:docMk/>
              <pc:sldMasterMk cId="218567988" sldId="2147483648"/>
              <pc:sldLayoutMk cId="2487089788" sldId="2147483654"/>
              <ac:spMk id="2" creationId="{4D369F7E-0F2D-1D39-F0AF-F99AF223167C}"/>
            </ac:spMkLst>
          </pc:spChg>
          <pc:spChg chg="mod">
            <ac:chgData name="Jed Rach Sinclair" userId="7ba1536ad6cbed0e" providerId="LiveId" clId="{4643572C-F974-4C72-9458-997595BC2B78}" dt="2025-08-14T13:55:17.049" v="65" actId="121"/>
            <ac:spMkLst>
              <pc:docMk/>
              <pc:sldMasterMk cId="218567988" sldId="2147483648"/>
              <pc:sldLayoutMk cId="2487089788" sldId="2147483654"/>
              <ac:spMk id="3" creationId="{0B2FA01F-8AB3-FA08-E610-FC266038A0BA}"/>
            </ac:spMkLst>
          </pc:spChg>
          <pc:spChg chg="mod">
            <ac:chgData name="Jed Rach Sinclair" userId="7ba1536ad6cbed0e" providerId="LiveId" clId="{4643572C-F974-4C72-9458-997595BC2B78}" dt="2025-08-14T13:55:08.567" v="62" actId="2711"/>
            <ac:spMkLst>
              <pc:docMk/>
              <pc:sldMasterMk cId="218567988" sldId="2147483648"/>
              <pc:sldLayoutMk cId="2487089788" sldId="2147483654"/>
              <ac:spMk id="4" creationId="{C7916D90-7F4E-17FA-818A-0823DDDF4005}"/>
            </ac:spMkLst>
          </pc:spChg>
          <pc:spChg chg="mod">
            <ac:chgData name="Jed Rach Sinclair" userId="7ba1536ad6cbed0e" providerId="LiveId" clId="{4643572C-F974-4C72-9458-997595BC2B78}" dt="2025-08-14T13:55:19.711" v="66" actId="120"/>
            <ac:spMkLst>
              <pc:docMk/>
              <pc:sldMasterMk cId="218567988" sldId="2147483648"/>
              <pc:sldLayoutMk cId="2487089788" sldId="2147483654"/>
              <ac:spMk id="5" creationId="{BE12CEB2-F001-6C6D-CE58-06D9B86D8210}"/>
            </ac:spMkLst>
          </pc:spChg>
          <pc:spChg chg="add del mod">
            <ac:chgData name="Jed Rach Sinclair" userId="7ba1536ad6cbed0e" providerId="LiveId" clId="{4643572C-F974-4C72-9458-997595BC2B78}" dt="2025-08-14T13:55:12.690" v="63" actId="478"/>
            <ac:spMkLst>
              <pc:docMk/>
              <pc:sldMasterMk cId="218567988" sldId="2147483648"/>
              <pc:sldLayoutMk cId="2487089788" sldId="2147483654"/>
              <ac:spMk id="6" creationId="{6DF13FAE-3004-318B-2D67-2EB33C21CC22}"/>
            </ac:spMkLst>
          </pc:spChg>
          <pc:spChg chg="add mod">
            <ac:chgData name="Jed Rach Sinclair" userId="7ba1536ad6cbed0e" providerId="LiveId" clId="{4643572C-F974-4C72-9458-997595BC2B78}" dt="2025-08-14T13:55:13.635" v="64"/>
            <ac:spMkLst>
              <pc:docMk/>
              <pc:sldMasterMk cId="218567988" sldId="2147483648"/>
              <pc:sldLayoutMk cId="2487089788" sldId="2147483654"/>
              <ac:spMk id="7" creationId="{1159C637-982F-15A6-6612-CC86E2AAA9CF}"/>
            </ac:spMkLst>
          </pc:spChg>
        </pc:sldLayoutChg>
        <pc:sldLayoutChg chg="addSp modSp">
          <pc:chgData name="Jed Rach Sinclair" userId="7ba1536ad6cbed0e" providerId="LiveId" clId="{4643572C-F974-4C72-9458-997595BC2B78}" dt="2025-08-14T13:55:39.690" v="69" actId="120"/>
          <pc:sldLayoutMkLst>
            <pc:docMk/>
            <pc:sldMasterMk cId="218567988" sldId="2147483648"/>
            <pc:sldLayoutMk cId="440413969" sldId="2147483655"/>
          </pc:sldLayoutMkLst>
          <pc:spChg chg="mod">
            <ac:chgData name="Jed Rach Sinclair" userId="7ba1536ad6cbed0e" providerId="LiveId" clId="{4643572C-F974-4C72-9458-997595BC2B78}" dt="2025-08-14T13:55:37.118" v="68" actId="121"/>
            <ac:spMkLst>
              <pc:docMk/>
              <pc:sldMasterMk cId="218567988" sldId="2147483648"/>
              <pc:sldLayoutMk cId="440413969" sldId="2147483655"/>
              <ac:spMk id="2" creationId="{5C804480-87D1-AB63-4CD3-A013722CD20C}"/>
            </ac:spMkLst>
          </pc:spChg>
          <pc:spChg chg="mod">
            <ac:chgData name="Jed Rach Sinclair" userId="7ba1536ad6cbed0e" providerId="LiveId" clId="{4643572C-F974-4C72-9458-997595BC2B78}" dt="2025-08-14T13:55:32.247" v="67" actId="2711"/>
            <ac:spMkLst>
              <pc:docMk/>
              <pc:sldMasterMk cId="218567988" sldId="2147483648"/>
              <pc:sldLayoutMk cId="440413969" sldId="2147483655"/>
              <ac:spMk id="3" creationId="{D86FE933-4E87-A4A6-51CE-6198326242F2}"/>
            </ac:spMkLst>
          </pc:spChg>
          <pc:spChg chg="mod">
            <ac:chgData name="Jed Rach Sinclair" userId="7ba1536ad6cbed0e" providerId="LiveId" clId="{4643572C-F974-4C72-9458-997595BC2B78}" dt="2025-08-14T13:55:39.690" v="69" actId="120"/>
            <ac:spMkLst>
              <pc:docMk/>
              <pc:sldMasterMk cId="218567988" sldId="2147483648"/>
              <pc:sldLayoutMk cId="440413969" sldId="2147483655"/>
              <ac:spMk id="4" creationId="{E36A1000-274D-8778-ED92-1999EDD41303}"/>
            </ac:spMkLst>
          </pc:spChg>
          <pc:spChg chg="add mod">
            <ac:chgData name="Jed Rach Sinclair" userId="7ba1536ad6cbed0e" providerId="LiveId" clId="{4643572C-F974-4C72-9458-997595BC2B78}" dt="2025-08-14T13:55:32.247" v="67" actId="2711"/>
            <ac:spMkLst>
              <pc:docMk/>
              <pc:sldMasterMk cId="218567988" sldId="2147483648"/>
              <pc:sldLayoutMk cId="440413969" sldId="2147483655"/>
              <ac:spMk id="5" creationId="{08D7AF42-D318-1448-9DE0-063C508EDDBD}"/>
            </ac:spMkLst>
          </pc:spChg>
        </pc:sldLayoutChg>
        <pc:sldLayoutChg chg="modSp mod">
          <pc:chgData name="Jed Rach Sinclair" userId="7ba1536ad6cbed0e" providerId="LiveId" clId="{4643572C-F974-4C72-9458-997595BC2B78}" dt="2025-08-14T13:57:26.400" v="78" actId="2711"/>
          <pc:sldLayoutMkLst>
            <pc:docMk/>
            <pc:sldMasterMk cId="218567988" sldId="2147483648"/>
            <pc:sldLayoutMk cId="2822323789" sldId="2147483656"/>
          </pc:sldLayoutMkLst>
          <pc:spChg chg="mod">
            <ac:chgData name="Jed Rach Sinclair" userId="7ba1536ad6cbed0e" providerId="LiveId" clId="{4643572C-F974-4C72-9458-997595BC2B78}" dt="2025-08-14T13:57:26.400" v="78" actId="2711"/>
            <ac:spMkLst>
              <pc:docMk/>
              <pc:sldMasterMk cId="218567988" sldId="2147483648"/>
              <pc:sldLayoutMk cId="2822323789" sldId="2147483656"/>
              <ac:spMk id="2" creationId="{B4F097BC-576D-7F1B-0D43-0100A6C26269}"/>
            </ac:spMkLst>
          </pc:spChg>
          <pc:spChg chg="mod">
            <ac:chgData name="Jed Rach Sinclair" userId="7ba1536ad6cbed0e" providerId="LiveId" clId="{4643572C-F974-4C72-9458-997595BC2B78}" dt="2025-08-14T13:56:50.816" v="75" actId="113"/>
            <ac:spMkLst>
              <pc:docMk/>
              <pc:sldMasterMk cId="218567988" sldId="2147483648"/>
              <pc:sldLayoutMk cId="2822323789" sldId="2147483656"/>
              <ac:spMk id="3" creationId="{C4F82178-6B53-5BE1-08ED-9423AF7615C9}"/>
            </ac:spMkLst>
          </pc:spChg>
          <pc:spChg chg="mod">
            <ac:chgData name="Jed Rach Sinclair" userId="7ba1536ad6cbed0e" providerId="LiveId" clId="{4643572C-F974-4C72-9458-997595BC2B78}" dt="2025-08-14T13:56:22.834" v="72" actId="2711"/>
            <ac:spMkLst>
              <pc:docMk/>
              <pc:sldMasterMk cId="218567988" sldId="2147483648"/>
              <pc:sldLayoutMk cId="2822323789" sldId="2147483656"/>
              <ac:spMk id="4" creationId="{ECD58489-0FC2-BFD3-05D3-244F8802E709}"/>
            </ac:spMkLst>
          </pc:spChg>
          <pc:spChg chg="mod">
            <ac:chgData name="Jed Rach Sinclair" userId="7ba1536ad6cbed0e" providerId="LiveId" clId="{4643572C-F974-4C72-9458-997595BC2B78}" dt="2025-08-14T13:56:22.834" v="72" actId="2711"/>
            <ac:spMkLst>
              <pc:docMk/>
              <pc:sldMasterMk cId="218567988" sldId="2147483648"/>
              <pc:sldLayoutMk cId="2822323789" sldId="2147483656"/>
              <ac:spMk id="5" creationId="{FBA1E9D8-440B-6DE4-5111-540F9917CEF3}"/>
            </ac:spMkLst>
          </pc:spChg>
          <pc:spChg chg="mod">
            <ac:chgData name="Jed Rach Sinclair" userId="7ba1536ad6cbed0e" providerId="LiveId" clId="{4643572C-F974-4C72-9458-997595BC2B78}" dt="2025-08-14T13:56:22.834" v="72" actId="2711"/>
            <ac:spMkLst>
              <pc:docMk/>
              <pc:sldMasterMk cId="218567988" sldId="2147483648"/>
              <pc:sldLayoutMk cId="2822323789" sldId="2147483656"/>
              <ac:spMk id="6" creationId="{062B9938-5D80-272F-87FF-9D853AD9D326}"/>
            </ac:spMkLst>
          </pc:spChg>
          <pc:spChg chg="mod">
            <ac:chgData name="Jed Rach Sinclair" userId="7ba1536ad6cbed0e" providerId="LiveId" clId="{4643572C-F974-4C72-9458-997595BC2B78}" dt="2025-08-14T13:56:22.834" v="72" actId="2711"/>
            <ac:spMkLst>
              <pc:docMk/>
              <pc:sldMasterMk cId="218567988" sldId="2147483648"/>
              <pc:sldLayoutMk cId="2822323789" sldId="2147483656"/>
              <ac:spMk id="7" creationId="{28D0BF18-2A27-D1BE-1952-5C9A3DDD09B1}"/>
            </ac:spMkLst>
          </pc:spChg>
        </pc:sldLayoutChg>
        <pc:sldLayoutChg chg="addSp modSp mod">
          <pc:chgData name="Jed Rach Sinclair" userId="7ba1536ad6cbed0e" providerId="LiveId" clId="{4643572C-F974-4C72-9458-997595BC2B78}" dt="2025-08-14T14:03:21.907" v="99" actId="207"/>
          <pc:sldLayoutMkLst>
            <pc:docMk/>
            <pc:sldMasterMk cId="218567988" sldId="2147483648"/>
            <pc:sldLayoutMk cId="1549809422" sldId="2147483684"/>
          </pc:sldLayoutMkLst>
          <pc:spChg chg="add mod">
            <ac:chgData name="Jed Rach Sinclair" userId="7ba1536ad6cbed0e" providerId="LiveId" clId="{4643572C-F974-4C72-9458-997595BC2B78}" dt="2025-08-14T14:03:21.907" v="99" actId="207"/>
            <ac:spMkLst>
              <pc:docMk/>
              <pc:sldMasterMk cId="218567988" sldId="2147483648"/>
              <pc:sldLayoutMk cId="1549809422" sldId="2147483684"/>
              <ac:spMk id="6" creationId="{C28927E1-FAA7-11C1-4257-4A4FB6A0B736}"/>
            </ac:spMkLst>
          </pc:spChg>
        </pc:sldLayoutChg>
      </pc:sldMasterChg>
      <pc:sldMasterChg chg="del">
        <pc:chgData name="Jed Rach Sinclair" userId="7ba1536ad6cbed0e" providerId="LiveId" clId="{4643572C-F974-4C72-9458-997595BC2B78}" dt="2025-08-14T13:47:59.372" v="28" actId="2696"/>
        <pc:sldMasterMkLst>
          <pc:docMk/>
          <pc:sldMasterMk cId="2502459314" sldId="2147483660"/>
        </pc:sldMasterMkLst>
      </pc:sldMasterChg>
      <pc:sldMasterChg chg="modSp">
        <pc:chgData name="Jed Rach Sinclair" userId="7ba1536ad6cbed0e" providerId="LiveId" clId="{4643572C-F974-4C72-9458-997595BC2B78}" dt="2025-08-14T13:48:44.143" v="29" actId="2711"/>
        <pc:sldMasterMkLst>
          <pc:docMk/>
          <pc:sldMasterMk cId="3423526902" sldId="2147483672"/>
        </pc:sldMasterMkLst>
        <pc:spChg chg="mod">
          <ac:chgData name="Jed Rach Sinclair" userId="7ba1536ad6cbed0e" providerId="LiveId" clId="{4643572C-F974-4C72-9458-997595BC2B78}" dt="2025-08-14T13:48:44.143" v="29" actId="2711"/>
          <ac:spMkLst>
            <pc:docMk/>
            <pc:sldMasterMk cId="3423526902" sldId="2147483672"/>
            <ac:spMk id="2" creationId="{60310C0E-0F3D-9768-E1F3-B97A77410CC6}"/>
          </ac:spMkLst>
        </pc:spChg>
        <pc:spChg chg="mod">
          <ac:chgData name="Jed Rach Sinclair" userId="7ba1536ad6cbed0e" providerId="LiveId" clId="{4643572C-F974-4C72-9458-997595BC2B78}" dt="2025-08-14T13:48:44.143" v="29" actId="2711"/>
          <ac:spMkLst>
            <pc:docMk/>
            <pc:sldMasterMk cId="3423526902" sldId="2147483672"/>
            <ac:spMk id="3" creationId="{53E53B38-F8EA-4F18-45C9-C6C72D1D7500}"/>
          </ac:spMkLst>
        </pc:spChg>
        <pc:spChg chg="mod">
          <ac:chgData name="Jed Rach Sinclair" userId="7ba1536ad6cbed0e" providerId="LiveId" clId="{4643572C-F974-4C72-9458-997595BC2B78}" dt="2025-08-14T13:48:44.143" v="29" actId="2711"/>
          <ac:spMkLst>
            <pc:docMk/>
            <pc:sldMasterMk cId="3423526902" sldId="2147483672"/>
            <ac:spMk id="4" creationId="{C1CD8137-97E8-A163-CD5A-4D0E5875A408}"/>
          </ac:spMkLst>
        </pc:spChg>
        <pc:spChg chg="mod">
          <ac:chgData name="Jed Rach Sinclair" userId="7ba1536ad6cbed0e" providerId="LiveId" clId="{4643572C-F974-4C72-9458-997595BC2B78}" dt="2025-08-14T13:48:44.143" v="29" actId="2711"/>
          <ac:spMkLst>
            <pc:docMk/>
            <pc:sldMasterMk cId="3423526902" sldId="2147483672"/>
            <ac:spMk id="5" creationId="{FBD767B6-8BF7-AD63-982D-AEA06533F71B}"/>
          </ac:spMkLst>
        </pc:spChg>
        <pc:spChg chg="mod">
          <ac:chgData name="Jed Rach Sinclair" userId="7ba1536ad6cbed0e" providerId="LiveId" clId="{4643572C-F974-4C72-9458-997595BC2B78}" dt="2025-08-14T13:48:44.143" v="29" actId="2711"/>
          <ac:spMkLst>
            <pc:docMk/>
            <pc:sldMasterMk cId="3423526902" sldId="2147483672"/>
            <ac:spMk id="6" creationId="{FFDC5A7B-8965-F3F4-B875-D9B3ACFF863F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99A186-16AD-0740-D6BB-F4A35922A4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BDDCCE-A237-DBB4-E2BC-406F014B55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F5076-A504-4145-AE80-D1202B967D28}" type="datetimeFigureOut">
              <a:rPr lang="en-AU" smtClean="0"/>
              <a:t>15/08/2025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74835-E042-96F5-FD72-40AB27AC16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C00FA-61EB-4A4C-8471-4C3EF71737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43734-6983-42A7-91B6-2AE5F1F12B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3080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717F6-C9F2-4C95-BC69-F2152159EAD3}" type="datetimeFigureOut">
              <a:rPr lang="en-AU" smtClean="0"/>
              <a:t>15/08/2025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069B9-1D27-4D37-B21A-9C88D5C204F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9058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69B9-1D27-4D37-B21A-9C88D5C204F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1915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804480-87D1-AB63-4CD3-A013722C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>
                <a:latin typeface="Barlow Light" panose="00000400000000000000" pitchFamily="2" charset="0"/>
              </a:defRPr>
            </a:lvl1pPr>
          </a:lstStyle>
          <a:p>
            <a:fld id="{608C1FFC-11B0-4B3E-951A-15DBD9548E89}" type="datetimeFigureOut">
              <a:rPr lang="en-AU" smtClean="0"/>
              <a:pPr/>
              <a:t>15/08/2025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FE933-4E87-A4A6-51CE-61983262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A1000-274D-8778-ED92-1999EDD41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D7AF42-D318-1448-9DE0-063C508EDDBD}"/>
              </a:ext>
            </a:extLst>
          </p:cNvPr>
          <p:cNvSpPr txBox="1"/>
          <p:nvPr userDrawn="1"/>
        </p:nvSpPr>
        <p:spPr>
          <a:xfrm>
            <a:off x="9819859" y="2276062"/>
            <a:ext cx="3240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u="none" strike="noStrike" dirty="0">
                <a:solidFill>
                  <a:srgbClr val="8974C8"/>
                </a:solidFill>
                <a:effectLst/>
                <a:latin typeface="Barlow Light" panose="00000400000000000000" pitchFamily="2" charset="0"/>
              </a:rPr>
              <a:t>#MNDCare2025</a:t>
            </a:r>
            <a:endParaRPr lang="en-US" sz="2000" b="1" dirty="0">
              <a:solidFill>
                <a:srgbClr val="8974C8"/>
              </a:solidFill>
              <a:latin typeface="Barlow Light" panose="00000400000000000000" pitchFamily="2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28927E1-FAA7-11C1-4257-4A4FB6A0B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276062"/>
            <a:ext cx="8125691" cy="2387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rgbClr val="011880"/>
                </a:solidFill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980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E39F9-4609-849F-E50E-87D1ECDF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45F35-ADC8-970B-1C2C-0C5611E66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A07BA-4426-05E9-493D-3756E33D8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56F86-A76A-004B-8E1D-B9EB4C584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917A1-C70D-BDF9-1996-68582B45B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A2CF-C1B4-DE82-5D7D-810EFB7B8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861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74E32-431A-CC86-63C8-DEDB5410D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176C5-66A5-2CBB-1744-C3B8D91E6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8EE2E2-D14E-2DA5-67F2-7E116E42A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9C247F-5CE9-D5E8-BDD3-60A4BB3AC9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DAD896-C806-F513-1239-4978BAB2E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0453F8-5BBD-04F4-26C4-975251C1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B3E65-A68D-E8AD-6D90-951D4FF7A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32C66E-BDAF-527A-DE91-B252A376E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5233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69F7E-0F2D-1D39-F0AF-F99AF223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FA01F-8AB3-FA08-E610-FC266038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16D90-7F4E-17FA-818A-0823DDDF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2CEB2-F001-6C6D-CE58-06D9B86D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92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804480-87D1-AB63-4CD3-A013722C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FE933-4E87-A4A6-51CE-61983262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A1000-274D-8778-ED92-1999EDD41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9566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97BC-576D-7F1B-0D43-0100A6C2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82178-6B53-5BE1-08ED-9423AF761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58489-0FC2-BFD3-05D3-244F8802E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1E9D8-440B-6DE4-5111-540F9917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B9938-5D80-272F-87FF-9D853AD9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0BF18-2A27-D1BE-1952-5C9A3DDD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9889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9F07D-D044-06B5-F6ED-8F76D52AA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E9303-4D18-537C-CD18-8EEB91112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BF8E5C-9C23-8B98-055D-9E43A61EE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D8313-ADF3-3CAF-18EB-77139F815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1B9EA-A205-8542-6E92-A0CB24439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6E9BB-E485-A6B7-3888-71DBE22D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5091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43334-A113-CCEF-35D0-6D7BE03D9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3F7DF4-6395-786F-1802-C3E2CFD47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69854-E6A0-11D1-1F1F-AFCC1C00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F22FA-2F3C-F3CA-B355-9D37E48DD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11A20-B5A1-8AB3-88B0-6FB0EF43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0282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7E6E01-6735-9E2A-F413-788F508D95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D9C12-3A8F-91C0-4017-382B2E63B6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8F1A2-7309-3CBD-7539-46B61B257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07EEB-145A-BF7F-5D87-C77062FA7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DEDAD-6225-BA4F-8AAF-C8725FC3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269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9E7FB-2C98-6696-DD13-31C81F997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8125691" cy="2387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rgbClr val="011880"/>
                </a:solidFill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3AC268-EB10-E722-EB99-A73B4785E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8125691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latin typeface="Barlow Medium" panose="000006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FF28C-B2E5-76DB-1F0B-01E98014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08C1FFC-11B0-4B3E-951A-15DBD9548E89}" type="datetimeFigureOut">
              <a:rPr lang="en-AU" smtClean="0"/>
              <a:pPr/>
              <a:t>14/08/2025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C5F26-4555-4C53-B4C4-9896D175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311F9-AD03-683E-CDFC-1FB88708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433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DBD5-D2EB-B9A6-828E-8A9DFA91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212"/>
            <a:ext cx="8097982" cy="1325563"/>
          </a:xfrm>
        </p:spPr>
        <p:txBody>
          <a:bodyPr/>
          <a:lstStyle>
            <a:lvl1pPr>
              <a:defRPr b="1">
                <a:solidFill>
                  <a:srgbClr val="011880"/>
                </a:solidFill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C6C47-BD34-7D4C-E85F-6BB8FDCE3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5163"/>
            <a:ext cx="8097982" cy="4001799"/>
          </a:xfrm>
        </p:spPr>
        <p:txBody>
          <a:bodyPr/>
          <a:lstStyle>
            <a:lvl1pPr>
              <a:defRPr b="1">
                <a:latin typeface="Barlow Light" panose="00000400000000000000" pitchFamily="2" charset="0"/>
              </a:defRPr>
            </a:lvl1pPr>
            <a:lvl2pPr>
              <a:defRPr>
                <a:latin typeface="Barlow Light" panose="00000400000000000000" pitchFamily="2" charset="0"/>
              </a:defRPr>
            </a:lvl2pPr>
            <a:lvl3pPr>
              <a:defRPr>
                <a:latin typeface="Barlow Light" panose="00000400000000000000" pitchFamily="2" charset="0"/>
              </a:defRPr>
            </a:lvl3pPr>
            <a:lvl4pPr>
              <a:defRPr>
                <a:latin typeface="Barlow Light" panose="00000400000000000000" pitchFamily="2" charset="0"/>
              </a:defRPr>
            </a:lvl4pPr>
            <a:lvl5pPr>
              <a:defRPr>
                <a:latin typeface="Barlow Light" panose="000004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7BCD0-B367-B921-F57A-EA7065289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>
                <a:latin typeface="Barlow Light" panose="00000400000000000000" pitchFamily="2" charset="0"/>
              </a:defRPr>
            </a:lvl1pPr>
          </a:lstStyle>
          <a:p>
            <a:fld id="{608C1FFC-11B0-4B3E-951A-15DBD9548E89}" type="datetimeFigureOut">
              <a:rPr lang="en-AU" smtClean="0"/>
              <a:pPr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78EBA-AE5A-7755-4A60-D989ACB3D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EF8AB-8F20-EC4E-8A6E-305998C0C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556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45F35-ADC8-970B-1C2C-0C5611E66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4236" y="1981197"/>
            <a:ext cx="4114799" cy="4195764"/>
          </a:xfrm>
        </p:spPr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  <a:lvl2pPr>
              <a:defRPr>
                <a:latin typeface="Barlow Light" panose="00000400000000000000" pitchFamily="2" charset="0"/>
              </a:defRPr>
            </a:lvl2pPr>
            <a:lvl3pPr>
              <a:defRPr>
                <a:latin typeface="Barlow Light" panose="00000400000000000000" pitchFamily="2" charset="0"/>
              </a:defRPr>
            </a:lvl3pPr>
            <a:lvl4pPr>
              <a:defRPr>
                <a:latin typeface="Barlow Light" panose="00000400000000000000" pitchFamily="2" charset="0"/>
              </a:defRPr>
            </a:lvl4pPr>
            <a:lvl5pPr>
              <a:defRPr>
                <a:latin typeface="Barlow Light" panose="000004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A07BA-4426-05E9-493D-3756E33D8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2998" y="1981198"/>
            <a:ext cx="4114799" cy="4195763"/>
          </a:xfrm>
        </p:spPr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  <a:lvl2pPr>
              <a:defRPr>
                <a:latin typeface="Barlow Light" panose="00000400000000000000" pitchFamily="2" charset="0"/>
              </a:defRPr>
            </a:lvl2pPr>
            <a:lvl3pPr>
              <a:defRPr>
                <a:latin typeface="Barlow Light" panose="00000400000000000000" pitchFamily="2" charset="0"/>
              </a:defRPr>
            </a:lvl3pPr>
            <a:lvl4pPr>
              <a:defRPr>
                <a:latin typeface="Barlow Light" panose="00000400000000000000" pitchFamily="2" charset="0"/>
              </a:defRPr>
            </a:lvl4pPr>
            <a:lvl5pPr>
              <a:defRPr>
                <a:latin typeface="Barlow Light" panose="000004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56F86-A76A-004B-8E1D-B9EB4C584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4236" y="6356350"/>
            <a:ext cx="2937164" cy="365125"/>
          </a:xfrm>
        </p:spPr>
        <p:txBody>
          <a:bodyPr/>
          <a:lstStyle>
            <a:lvl1pPr algn="r">
              <a:defRPr>
                <a:latin typeface="Barlow Light" panose="00000400000000000000" pitchFamily="2" charset="0"/>
              </a:defRPr>
            </a:lvl1pPr>
          </a:lstStyle>
          <a:p>
            <a:fld id="{608C1FFC-11B0-4B3E-951A-15DBD9548E89}" type="datetimeFigureOut">
              <a:rPr lang="en-AU" smtClean="0"/>
              <a:pPr/>
              <a:t>15/08/2025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917A1-C70D-BDF9-1996-68582B45B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A2CF-C1B4-DE82-5D7D-810EFB7B8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BA8DE9-CB94-43DB-725D-E464A518CA93}"/>
              </a:ext>
            </a:extLst>
          </p:cNvPr>
          <p:cNvSpPr txBox="1"/>
          <p:nvPr userDrawn="1"/>
        </p:nvSpPr>
        <p:spPr>
          <a:xfrm>
            <a:off x="9819859" y="2276062"/>
            <a:ext cx="3240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u="none" strike="noStrike" dirty="0">
                <a:solidFill>
                  <a:srgbClr val="8974C8"/>
                </a:solidFill>
                <a:effectLst/>
                <a:latin typeface="Barlow Light" panose="00000400000000000000" pitchFamily="2" charset="0"/>
              </a:rPr>
              <a:t>#MNDCare2025</a:t>
            </a:r>
            <a:endParaRPr lang="en-US" sz="2000" b="1" dirty="0">
              <a:solidFill>
                <a:srgbClr val="8974C8"/>
              </a:solidFill>
              <a:latin typeface="Barlow Light" panose="00000400000000000000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7F93D71-A131-98B8-007C-55D93B4BF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36" y="481439"/>
            <a:ext cx="8305800" cy="1325563"/>
          </a:xfrm>
        </p:spPr>
        <p:txBody>
          <a:bodyPr/>
          <a:lstStyle>
            <a:lvl1pPr>
              <a:defRPr b="1">
                <a:solidFill>
                  <a:srgbClr val="011880"/>
                </a:solidFill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202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FA01F-8AB3-FA08-E610-FC266038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>
                <a:latin typeface="Barlow Light" panose="00000400000000000000" pitchFamily="2" charset="0"/>
              </a:defRPr>
            </a:lvl1pPr>
          </a:lstStyle>
          <a:p>
            <a:fld id="{608C1FFC-11B0-4B3E-951A-15DBD9548E89}" type="datetimeFigureOut">
              <a:rPr lang="en-AU" smtClean="0"/>
              <a:pPr/>
              <a:t>14/08/2025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16D90-7F4E-17FA-818A-0823DDDF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2CEB2-F001-6C6D-CE58-06D9B86D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159C637-982F-15A6-6612-CC86E2AAA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212"/>
            <a:ext cx="8097982" cy="1325563"/>
          </a:xfrm>
        </p:spPr>
        <p:txBody>
          <a:bodyPr/>
          <a:lstStyle>
            <a:lvl1pPr>
              <a:defRPr b="1">
                <a:solidFill>
                  <a:srgbClr val="011880"/>
                </a:solidFill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8708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804480-87D1-AB63-4CD3-A013722C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>
                <a:latin typeface="Barlow Light" panose="00000400000000000000" pitchFamily="2" charset="0"/>
              </a:defRPr>
            </a:lvl1pPr>
          </a:lstStyle>
          <a:p>
            <a:fld id="{608C1FFC-11B0-4B3E-951A-15DBD9548E89}" type="datetimeFigureOut">
              <a:rPr lang="en-AU" smtClean="0"/>
              <a:pPr/>
              <a:t>14/08/2025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FE933-4E87-A4A6-51CE-61983262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A1000-274D-8778-ED92-1999EDD41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D7AF42-D318-1448-9DE0-063C508EDDBD}"/>
              </a:ext>
            </a:extLst>
          </p:cNvPr>
          <p:cNvSpPr txBox="1"/>
          <p:nvPr userDrawn="1"/>
        </p:nvSpPr>
        <p:spPr>
          <a:xfrm>
            <a:off x="9819859" y="2276062"/>
            <a:ext cx="3240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u="none" strike="noStrike" dirty="0">
                <a:solidFill>
                  <a:srgbClr val="8974C8"/>
                </a:solidFill>
                <a:effectLst/>
                <a:latin typeface="Barlow Light" panose="00000400000000000000" pitchFamily="2" charset="0"/>
              </a:rPr>
              <a:t>#MNDCare2025</a:t>
            </a:r>
            <a:endParaRPr lang="en-US" sz="2000" b="1" dirty="0">
              <a:solidFill>
                <a:srgbClr val="8974C8"/>
              </a:solidFill>
              <a:latin typeface="Barlow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41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9E7FB-2C98-6696-DD13-31C81F997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3AC268-EB10-E722-EB99-A73B4785E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FF28C-B2E5-76DB-1F0B-01E98014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C5F26-4555-4C53-B4C4-9896D175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311F9-AD03-683E-CDFC-1FB88708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705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DBD5-D2EB-B9A6-828E-8A9DFA919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C6C47-BD34-7D4C-E85F-6BB8FDCE3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7BCD0-B367-B921-F57A-EA7065289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78EBA-AE5A-7755-4A60-D989ACB3D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EF8AB-8F20-EC4E-8A6E-305998C0C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65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1554B-AC6D-A200-8D9D-4EB54B669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A8205-C693-0383-285C-64435F2D3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1B096-071B-F080-5F6B-95A4F455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AA6F0-681E-F03A-12EE-4D164D9B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0D4EA-E175-5A87-88F8-4BF7B021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491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310C0E-0F3D-9768-E1F3-B97A7741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53B38-F8EA-4F18-45C9-C6C72D1D7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D8137-97E8-A163-CD5A-4D0E5875A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C1FFC-11B0-4B3E-951A-15DBD9548E89}" type="datetimeFigureOut">
              <a:rPr lang="en-AU" smtClean="0"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767B6-8BF7-AD63-982D-AEA06533F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5A7B-8965-F3F4-B875-D9B3ACFF8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25DB0-7F78-43B7-9391-16345FA4B60A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405DE24D-0B01-EDA9-02DD-CA06A459D67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423"/>
            <a:ext cx="12192000" cy="684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6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49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310C0E-0F3D-9768-E1F3-B97A7741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53B38-F8EA-4F18-45C9-C6C72D1D7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D8137-97E8-A163-CD5A-4D0E5875A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arlow Light" panose="00000400000000000000" pitchFamily="2" charset="0"/>
              </a:defRPr>
            </a:lvl1pPr>
          </a:lstStyle>
          <a:p>
            <a:fld id="{608C1FFC-11B0-4B3E-951A-15DBD9548E89}" type="datetimeFigureOut">
              <a:rPr lang="en-AU" smtClean="0"/>
              <a:pPr/>
              <a:t>14/08/2025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767B6-8BF7-AD63-982D-AEA06533F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arlow Light" panose="00000400000000000000" pitchFamily="2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5A7B-8965-F3F4-B875-D9B3ACFF8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Barlow Light" panose="00000400000000000000" pitchFamily="2" charset="0"/>
              </a:defRPr>
            </a:lvl1pPr>
          </a:lstStyle>
          <a:p>
            <a:fld id="{02D25DB0-7F78-43B7-9391-16345FA4B60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352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arlow Light" panose="000004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rlow Light" panose="000004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rlow Light" panose="000004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rlow Light" panose="000004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 Light" panose="000004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 Light" panose="000004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5BBEE-FC25-3A65-9653-47AC036AAE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334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BE3C9-D9B9-922F-BC11-AF95F56A63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E27BF-FD7E-2299-80E2-3943CE12FC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322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FFCE7-B7EF-FAD5-C270-2315382C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92F13-9F08-45D7-04F2-47AB4B762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0986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420894-264F-E8BE-D2A7-D688877E25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19DBE-E7C4-9EC1-B7B2-646056638A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79CF734-FF81-36B0-6A15-00D4A0C1D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7264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9DCB-B30C-EB87-816B-89D8B802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0591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91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</Words>
  <Application>Microsoft Office PowerPoint</Application>
  <PresentationFormat>Widescreen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Arial</vt:lpstr>
      <vt:lpstr>Barlow</vt:lpstr>
      <vt:lpstr>Barlow Light</vt:lpstr>
      <vt:lpstr>Barlow Medium</vt:lpstr>
      <vt:lpstr>Calibri</vt:lpstr>
      <vt:lpstr>Calibri Light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Adaptil Diffuser Packshots:</dc:title>
  <dc:creator>Claire GOULD</dc:creator>
  <cp:lastModifiedBy>Jed Rach Sinclair</cp:lastModifiedBy>
  <cp:revision>6</cp:revision>
  <dcterms:created xsi:type="dcterms:W3CDTF">2023-04-24T04:35:47Z</dcterms:created>
  <dcterms:modified xsi:type="dcterms:W3CDTF">2025-08-14T14:05:54Z</dcterms:modified>
</cp:coreProperties>
</file>