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CEA71-029B-65D3-EA2B-50F630CF8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6300A7-5C8E-768D-E739-62B97D2BE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89E76-7ED6-AF42-8577-2DCC2059C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5DC72-BE0A-7158-A192-A224B44CB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8E696-17DF-BDFB-1D13-FF83D64CB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11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C4FCC-EB27-01DC-BC11-9D88DDA66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0CAD6F-9537-78CA-B384-AA28ABC9C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23DFB-4E87-D783-57B3-9AD325785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973F1-EDDE-2A8C-0A90-A2734E0BD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6C09D-A24D-DFE9-86EF-597BEDFFF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60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1C97A5-F9AA-2119-AFC5-9453A507C6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76F90D-28CB-DE5C-97D9-FCBA81FFC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9312E-DBF4-5590-86CE-0703E7163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FDC8F-A754-ABD7-1167-78FF065FA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AAEB6-B90D-27A2-1F2F-AA6EB9C76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53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8FA6F-FB52-6740-3AAA-F9F4EC09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D7AB-366D-279E-0EA4-42682F0B8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C4557-51BC-32AA-DADB-0B373BFE4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58D84-2AED-66BF-4EEA-DD38D482B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9D746-B755-17D3-8278-1EDA40B76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89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EF9C0-4052-D3C3-5035-D2111E489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C9FAA-0145-867F-5AE7-76797040B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B621B-8A78-07A5-B0C9-62337E7A7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C0AC7-539C-452C-6967-FCBE3CAA7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9D01C-9793-BE17-FAF4-F872B0BC5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33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90818-2005-89AA-FA4C-FEDFB46F1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EEF9B-7705-0707-439F-3A6F36C40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4E4D50-2F67-C410-E70D-6DF4A73D1E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78C7C-7D45-3781-DD70-F67C0DE9F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74624-345B-52CD-F57A-D3C6A592A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AD469-170C-D1C7-2823-589CC22F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7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26E86-9F4E-0493-A3BC-9F349E44A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D63DA-269F-33FB-D7F8-5B3351FEB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EBA0C-3E01-19B3-44FC-65EF49D8B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C4B5A-B2BD-3FD8-8EA7-A410AE62E9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8FD072-52F7-97F4-075D-7F7C85021A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B0679A-C9A3-0521-75B3-B98CFCAAC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BDEB52-422B-A016-4122-125F7CD0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9D255-78ED-928F-55BF-4EDC3CB0E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5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3E8F5-F7D3-8CE9-82C1-8843B214E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3E2BA-0A4F-5EB0-DFB3-574C05F6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FAC98-A4A5-1AAA-E4A1-8EC50523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E199E2-B0F5-5053-8462-29B43843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34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0B8B4-CCBD-FB58-FB24-9C0B71442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A01C24-743B-2AAF-699D-39BF936C4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92768-6660-967F-B43F-3B9F4FD7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4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D66B-BC51-B924-289D-A5D0DE67C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38844-0576-DDEA-95B6-196446F9C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03EC6-EC94-4DF1-7A8D-207F4E6C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3BCACD-8C48-4F1E-243C-A60C34B70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5E20C3-D2C2-9EB5-2239-0B6A62358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FE37F-4067-BD68-0F5C-77051BD8F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8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12C00-EF6B-939E-886F-2DBAB6052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0B59BB-C987-BF18-20C4-9DC1FBB35B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C71F98-97D6-9A80-97B5-E1F5624EE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88840-2C59-989B-6CAD-D542FDB8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3C10A-60E2-DC02-3739-4899D0752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F07F7-2A4C-31CB-BB28-FC5333534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1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5CC282-D09B-46FC-ADB0-61AD07670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2F8DC-F96B-5E81-CACC-4DFD77C4B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F55F5-D6B3-D313-8AE8-107DA0804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F659E-FD31-45B9-9141-9516553ABD9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3E623-2EEB-CBDA-2C7E-33A295FDF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33C60-064D-6948-6A26-0B951A515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F4161-7D7A-4DE9-8B4D-03F5550D3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60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AFA696-6849-1A94-71DE-582BC4192B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" y="429"/>
            <a:ext cx="12190476" cy="6857143"/>
          </a:xfrm>
          <a:prstGeom prst="rect">
            <a:avLst/>
          </a:prstGeom>
        </p:spPr>
      </p:pic>
      <p:sp>
        <p:nvSpPr>
          <p:cNvPr id="4" name="Freeform 5">
            <a:extLst>
              <a:ext uri="{FF2B5EF4-FFF2-40B4-BE49-F238E27FC236}">
                <a16:creationId xmlns:a16="http://schemas.microsoft.com/office/drawing/2014/main" id="{9038D867-82EB-AF59-0319-B26320D73973}"/>
              </a:ext>
            </a:extLst>
          </p:cNvPr>
          <p:cNvSpPr/>
          <p:nvPr/>
        </p:nvSpPr>
        <p:spPr>
          <a:xfrm>
            <a:off x="707572" y="4294630"/>
            <a:ext cx="5642429" cy="48770"/>
          </a:xfrm>
          <a:custGeom>
            <a:avLst/>
            <a:gdLst/>
            <a:ahLst/>
            <a:cxnLst/>
            <a:rect l="l" t="t" r="r" b="b"/>
            <a:pathLst>
              <a:path w="8119337" h="54281">
                <a:moveTo>
                  <a:pt x="0" y="0"/>
                </a:moveTo>
                <a:lnTo>
                  <a:pt x="8119337" y="0"/>
                </a:lnTo>
                <a:lnTo>
                  <a:pt x="8119337" y="54282"/>
                </a:lnTo>
                <a:lnTo>
                  <a:pt x="0" y="542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3433800"/>
            </a:stretch>
          </a:blipFill>
        </p:spPr>
        <p:txBody>
          <a:bodyPr/>
          <a:lstStyle/>
          <a:p>
            <a:endParaRPr lang="en-MY" sz="1200"/>
          </a:p>
        </p:txBody>
      </p:sp>
      <p:sp>
        <p:nvSpPr>
          <p:cNvPr id="10" name="TextBox 17">
            <a:extLst>
              <a:ext uri="{FF2B5EF4-FFF2-40B4-BE49-F238E27FC236}">
                <a16:creationId xmlns:a16="http://schemas.microsoft.com/office/drawing/2014/main" id="{311896EC-812B-40DA-A1B5-F3B7676F9914}"/>
              </a:ext>
            </a:extLst>
          </p:cNvPr>
          <p:cNvSpPr txBox="1"/>
          <p:nvPr/>
        </p:nvSpPr>
        <p:spPr>
          <a:xfrm>
            <a:off x="685800" y="2192310"/>
            <a:ext cx="6019070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99"/>
              </a:lnSpc>
            </a:pPr>
            <a:r>
              <a:rPr lang="en-US" sz="3203" b="1" dirty="0">
                <a:solidFill>
                  <a:srgbClr val="0E2F5F"/>
                </a:solidFill>
                <a:latin typeface="Arial Bold"/>
                <a:ea typeface="Arial Bold"/>
                <a:cs typeface="Arial Bold"/>
                <a:sym typeface="Arial Bold"/>
              </a:rPr>
              <a:t>YOUR PRESENTATION TITLE</a:t>
            </a:r>
          </a:p>
          <a:p>
            <a:pPr>
              <a:lnSpc>
                <a:spcPts val="3299"/>
              </a:lnSpc>
            </a:pPr>
            <a:r>
              <a:rPr lang="en-US" sz="3203" b="1" dirty="0">
                <a:solidFill>
                  <a:srgbClr val="0E2F5F"/>
                </a:solidFill>
                <a:latin typeface="Arial Bold"/>
                <a:ea typeface="Arial Bold"/>
                <a:cs typeface="Arial Bold"/>
                <a:sym typeface="Arial Bold"/>
              </a:rPr>
              <a:t>YOUR PRESENTATION TITLE</a:t>
            </a:r>
          </a:p>
          <a:p>
            <a:pPr>
              <a:lnSpc>
                <a:spcPts val="3299"/>
              </a:lnSpc>
            </a:pPr>
            <a:r>
              <a:rPr lang="en-US" sz="3203" b="1" dirty="0">
                <a:solidFill>
                  <a:srgbClr val="0E2F5F"/>
                </a:solidFill>
                <a:latin typeface="Arial Bold"/>
                <a:ea typeface="Arial Bold"/>
                <a:cs typeface="Arial Bold"/>
                <a:sym typeface="Arial Bold"/>
              </a:rPr>
              <a:t>YOUR PRESENTATION TITLE</a:t>
            </a:r>
          </a:p>
          <a:p>
            <a:pPr>
              <a:lnSpc>
                <a:spcPts val="3299"/>
              </a:lnSpc>
            </a:pPr>
            <a:r>
              <a:rPr lang="en-US" sz="3203" b="1" dirty="0">
                <a:solidFill>
                  <a:srgbClr val="0E2F5F"/>
                </a:solidFill>
                <a:latin typeface="Arial Bold"/>
                <a:ea typeface="Arial Bold"/>
                <a:cs typeface="Arial Bold"/>
                <a:sym typeface="Arial Bold"/>
              </a:rPr>
              <a:t>YOUR PRESENTATION TITLE</a:t>
            </a: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D0D7E158-4879-2E82-9473-8725803584FC}"/>
              </a:ext>
            </a:extLst>
          </p:cNvPr>
          <p:cNvSpPr txBox="1"/>
          <p:nvPr/>
        </p:nvSpPr>
        <p:spPr>
          <a:xfrm>
            <a:off x="704639" y="4772661"/>
            <a:ext cx="4876800" cy="602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853"/>
              </a:lnSpc>
            </a:pPr>
            <a:r>
              <a:rPr lang="en-US" sz="2667" b="1" dirty="0">
                <a:solidFill>
                  <a:srgbClr val="18569E"/>
                </a:solidFill>
                <a:latin typeface="Arial Bold"/>
                <a:ea typeface="Arial Bold"/>
                <a:cs typeface="Arial Bold"/>
                <a:sym typeface="Arial Bold"/>
              </a:rPr>
              <a:t>Name</a:t>
            </a:r>
          </a:p>
          <a:p>
            <a:pPr>
              <a:lnSpc>
                <a:spcPts val="1783"/>
              </a:lnSpc>
            </a:pPr>
            <a:r>
              <a:rPr lang="en-US" sz="1667" dirty="0">
                <a:solidFill>
                  <a:srgbClr val="18569E"/>
                </a:solidFill>
                <a:latin typeface="Arial"/>
                <a:ea typeface="Arial"/>
                <a:cs typeface="Arial"/>
                <a:sym typeface="Arial"/>
              </a:rPr>
              <a:t>Institution, Country</a:t>
            </a:r>
          </a:p>
        </p:txBody>
      </p:sp>
    </p:spTree>
    <p:extLst>
      <p:ext uri="{BB962C8B-B14F-4D97-AF65-F5344CB8AC3E}">
        <p14:creationId xmlns:p14="http://schemas.microsoft.com/office/powerpoint/2010/main" val="768429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263856-62A8-1FEB-A082-C6B294E82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" y="429"/>
            <a:ext cx="12190476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6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Bold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Conference Partners</dc:creator>
  <cp:lastModifiedBy>Conference Partners</cp:lastModifiedBy>
  <cp:revision>1</cp:revision>
  <dcterms:created xsi:type="dcterms:W3CDTF">2025-08-12T09:50:40Z</dcterms:created>
  <dcterms:modified xsi:type="dcterms:W3CDTF">2025-08-12T09:51:31Z</dcterms:modified>
</cp:coreProperties>
</file>